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205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396537"/>
            <a:ext cx="7766936" cy="1812175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cs-CZ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cs-CZ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Volba střední školy, povolání</a:t>
            </a:r>
            <a:endParaRPr lang="cs-CZ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449781"/>
            <a:ext cx="7766936" cy="119703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Základní škola a Mateřská škola                           Brozany nad Ohří</a:t>
            </a:r>
            <a:endParaRPr lang="cs-CZ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05758"/>
            <a:ext cx="8596668" cy="77859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Novinky – Školský zákon</a:t>
            </a:r>
            <a:endParaRPr lang="cs-CZ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7319"/>
            <a:ext cx="8596668" cy="4861711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Podávají se 3 přihlášky na střední školu.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 důležité zvážit pořadí středních škol.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Přihlášky na střední školy s talentovou zkouškou se podávají do 30. 11. 2023.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Přihlášky na střední školy bez talentové zkoušky do 20. února 2024.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Přihlášky lze podávat v papírové formě i elektronické formě.</a:t>
            </a:r>
            <a:endParaRPr lang="cs-CZ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6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46663"/>
            <a:ext cx="8596668" cy="4694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</a:t>
            </a:r>
          </a:p>
          <a:p>
            <a:pPr marL="0" indent="0">
              <a:buNone/>
            </a:pPr>
            <a:r>
              <a:rPr lang="cs-CZ" sz="44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cs-CZ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Děkuji za pozornost!!!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Mgr. Lucie Svozilová                               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Výchovná a kariérní poradkyně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Školní rok 2023/2024</a:t>
            </a:r>
            <a:endParaRPr lang="cs-CZ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188720"/>
            <a:ext cx="8596668" cy="74168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Co je dobré zvážit?</a:t>
            </a:r>
            <a:endParaRPr lang="cs-CZ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47544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Záliby, koníčky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Maturita X Výuční list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Délka studia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Dostupnost střední školy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Uplatnění absolventa střední školy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Finanční ohodnocení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90450"/>
            <a:ext cx="8596668" cy="1313411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rgbClr val="002060"/>
                </a:solidFill>
                <a:latin typeface="Arial Black" panose="020B0A04020102020204" pitchFamily="34" charset="0"/>
              </a:rPr>
              <a:t>Co je </a:t>
            </a: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nutné k tomu, abych se dostal na střední školu?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11680"/>
            <a:ext cx="8596668" cy="4497185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Správný výběr střední školy.</a:t>
            </a:r>
            <a:endParaRPr lang="cs-CZ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Udělat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si např. test Jaké povolání se k tobě hodí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?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Navštívit středisko pro volbu povolání.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Mít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co nejlepší prospěch v 8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ročníku              a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9. 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ročníku.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Připravovat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se průběžně na přijímací zkoušky, možný 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pohovor.</a:t>
            </a:r>
          </a:p>
          <a:p>
            <a:endParaRPr lang="cs-CZ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61727"/>
            <a:ext cx="8596668" cy="715223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Možnosti studia, maturitní obory</a:t>
            </a:r>
            <a:endParaRPr lang="cs-CZ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76950"/>
            <a:ext cx="8596668" cy="5099159"/>
          </a:xfrm>
        </p:spPr>
        <p:txBody>
          <a:bodyPr>
            <a:noAutofit/>
          </a:bodyPr>
          <a:lstStyle/>
          <a:p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Gymnázia: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délka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studia 4, 6, 8 roků, </a:t>
            </a:r>
            <a:endParaRPr lang="cs-CZ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státní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přijímací zkoušky CERMAT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školní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přijímací zkoušky, účast v 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soutěžích.</a:t>
            </a:r>
          </a:p>
          <a:p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Sportovní </a:t>
            </a:r>
            <a:r>
              <a:rPr lang="cs-CZ" sz="2800" u="sng" dirty="0">
                <a:solidFill>
                  <a:srgbClr val="002060"/>
                </a:solidFill>
                <a:latin typeface="Arial Black" panose="020B0A04020102020204" pitchFamily="34" charset="0"/>
              </a:rPr>
              <a:t>a umělecké </a:t>
            </a:r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školy: 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délka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studia 4 a 6 roků, státní přijímací zkoušky CERMAT, talentové zkoušky, účast v 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soutěžích. </a:t>
            </a:r>
          </a:p>
          <a:p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Střední </a:t>
            </a:r>
            <a:r>
              <a:rPr lang="cs-CZ" sz="2800" u="sng" dirty="0">
                <a:solidFill>
                  <a:srgbClr val="002060"/>
                </a:solidFill>
                <a:latin typeface="Arial Black" panose="020B0A04020102020204" pitchFamily="34" charset="0"/>
              </a:rPr>
              <a:t>odborné </a:t>
            </a:r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školy: 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délka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studia 4 roky</a:t>
            </a:r>
          </a:p>
        </p:txBody>
      </p:sp>
    </p:spTree>
    <p:extLst>
      <p:ext uri="{BB962C8B-B14F-4D97-AF65-F5344CB8AC3E}">
        <p14:creationId xmlns:p14="http://schemas.microsoft.com/office/powerpoint/2010/main" val="6876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Ukázka testu z českého jazyka      a literatury</a:t>
            </a:r>
            <a:endParaRPr lang="cs-CZ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Přijímačky 9 Český jazyk a literatura + E-learning 2023 | etaktik.c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68" y="2459385"/>
            <a:ext cx="1834071" cy="2590496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říprava na přijímací zkoušky - čeština - Český jazyk - gramatika |  UčiteléUčitelům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21" y="3270345"/>
            <a:ext cx="2114550" cy="2162176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esty 2023-2024 z českého jazyka pro žáky 9. tříd ZŠ - Petra Adámková a  kol. (2022, brožovaná) od 224 Kč - Zbozi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659" y="2459385"/>
            <a:ext cx="1800225" cy="2543175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4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097280"/>
            <a:ext cx="8596668" cy="833119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  <a:latin typeface="Arial Black" panose="020B0A04020102020204" pitchFamily="34" charset="0"/>
              </a:rPr>
              <a:t>Ukázka testu z </a:t>
            </a: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matematiky</a:t>
            </a:r>
            <a:endParaRPr lang="cs-CZ" dirty="0"/>
          </a:p>
        </p:txBody>
      </p:sp>
      <p:pic>
        <p:nvPicPr>
          <p:cNvPr id="2050" name="Picture 2" descr="Přijímačky 9 Matematika + E-learning 2023 | etaktik.c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79" y="2475160"/>
            <a:ext cx="2203594" cy="2203594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NAG - nakladatelství a vzdělávací společnost | Příprava k přijímacím  zkouškám na SŠ - MATEMAT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146" y="2721408"/>
            <a:ext cx="1781175" cy="2562226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atematika - příprava k příjímacím zkouškám na střední školy - Jaroslav  Eisler od 119 Kč | Reknih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452" y="2343470"/>
            <a:ext cx="1847850" cy="2466975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3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1249377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Možnosti studia s </a:t>
            </a: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výučním listem I.  </a:t>
            </a:r>
            <a:endParaRPr lang="cs-CZ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6127"/>
            <a:ext cx="8596668" cy="5481873"/>
          </a:xfrm>
        </p:spPr>
        <p:txBody>
          <a:bodyPr>
            <a:noAutofit/>
          </a:bodyPr>
          <a:lstStyle/>
          <a:p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Střední </a:t>
            </a:r>
            <a:r>
              <a:rPr lang="cs-CZ" sz="2800" u="sng" dirty="0">
                <a:solidFill>
                  <a:srgbClr val="002060"/>
                </a:solidFill>
                <a:latin typeface="Arial Black" panose="020B0A04020102020204" pitchFamily="34" charset="0"/>
              </a:rPr>
              <a:t>odborná </a:t>
            </a:r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učiliště: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Absolventi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získávají vyučení, resp. výuční 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list. </a:t>
            </a:r>
          </a:p>
          <a:p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J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sou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kvalifikováni především pro výkon řemeslných a podobných 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povolání. 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Délka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studia 3 </a:t>
            </a:r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roky. 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Praktická výuka. 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Možnost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dodělat si maturitu formou nástavbového studia.</a:t>
            </a:r>
          </a:p>
        </p:txBody>
      </p:sp>
    </p:spTree>
    <p:extLst>
      <p:ext uri="{BB962C8B-B14F-4D97-AF65-F5344CB8AC3E}">
        <p14:creationId xmlns:p14="http://schemas.microsoft.com/office/powerpoint/2010/main" val="7341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Možnosti </a:t>
            </a:r>
            <a:r>
              <a:rPr lang="cs-CZ" b="1" dirty="0">
                <a:solidFill>
                  <a:srgbClr val="002060"/>
                </a:solidFill>
                <a:latin typeface="Arial Black" panose="020B0A04020102020204" pitchFamily="34" charset="0"/>
              </a:rPr>
              <a:t>studia s </a:t>
            </a:r>
            <a:r>
              <a:rPr lang="cs-CZ" dirty="0">
                <a:solidFill>
                  <a:srgbClr val="002060"/>
                </a:solidFill>
                <a:latin typeface="Arial Black" panose="020B0A04020102020204" pitchFamily="34" charset="0"/>
              </a:rPr>
              <a:t>výučním </a:t>
            </a:r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listem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9575"/>
          </a:xfrm>
        </p:spPr>
        <p:txBody>
          <a:bodyPr>
            <a:noAutofit/>
          </a:bodyPr>
          <a:lstStyle/>
          <a:p>
            <a:r>
              <a:rPr lang="cs-CZ" sz="2800" u="sng" dirty="0">
                <a:solidFill>
                  <a:srgbClr val="002060"/>
                </a:solidFill>
                <a:latin typeface="Arial Black" panose="020B0A04020102020204" pitchFamily="34" charset="0"/>
              </a:rPr>
              <a:t>Odborná </a:t>
            </a:r>
            <a:r>
              <a:rPr lang="cs-CZ" sz="28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učiliště:</a:t>
            </a:r>
          </a:p>
          <a:p>
            <a:endParaRPr lang="cs-CZ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délka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studia 2, 3 roky, </a:t>
            </a:r>
            <a:endParaRPr lang="cs-CZ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obory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E, C, J (E=výuční list, C, J = osvědčení), </a:t>
            </a:r>
            <a:endParaRPr lang="cs-CZ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příprava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pro manuální profese, </a:t>
            </a:r>
            <a:endParaRPr lang="cs-CZ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učební </a:t>
            </a:r>
            <a:r>
              <a:rPr lang="cs-CZ" sz="2800" dirty="0">
                <a:solidFill>
                  <a:srgbClr val="002060"/>
                </a:solidFill>
                <a:latin typeface="Arial Black" panose="020B0A04020102020204" pitchFamily="34" charset="0"/>
              </a:rPr>
              <a:t>plány podle profese včetně praktické výuky.</a:t>
            </a:r>
          </a:p>
        </p:txBody>
      </p:sp>
    </p:spTree>
    <p:extLst>
      <p:ext uri="{BB962C8B-B14F-4D97-AF65-F5344CB8AC3E}">
        <p14:creationId xmlns:p14="http://schemas.microsoft.com/office/powerpoint/2010/main" val="26729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Inspirace</a:t>
            </a:r>
            <a:endParaRPr lang="cs-CZ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9913"/>
            <a:ext cx="8596668" cy="524195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Kde najdu inspiraci?</a:t>
            </a:r>
          </a:p>
          <a:p>
            <a:r>
              <a:rPr lang="cs-CZ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Navštívit Dny otevřených dveří, webové stránky SŠ, atd</a:t>
            </a:r>
            <a:r>
              <a:rPr lang="cs-CZ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</a:p>
          <a:p>
            <a:r>
              <a:rPr lang="cs-CZ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Prezentace středních škol na Základní škole v Brozanech nad Ohří.</a:t>
            </a:r>
          </a:p>
          <a:p>
            <a:r>
              <a:rPr lang="cs-CZ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Výstava škol: Výstaviště Zahrada Čech 3.11. a 4.11. 2023.</a:t>
            </a:r>
          </a:p>
          <a:p>
            <a:r>
              <a:rPr lang="cs-CZ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Podívat </a:t>
            </a:r>
            <a:r>
              <a:rPr lang="cs-CZ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se na stránky </a:t>
            </a:r>
            <a:r>
              <a:rPr lang="cs-CZ" sz="2800" b="1" dirty="0" smtClean="0">
                <a:solidFill>
                  <a:srgbClr val="002060"/>
                </a:solidFill>
                <a:latin typeface="Arial Black" panose="020B0A04020102020204" pitchFamily="34" charset="0"/>
                <a:hlinkClick r:id="rId2"/>
              </a:rPr>
              <a:t>www.infoabsolvent.cz</a:t>
            </a:r>
            <a:r>
              <a:rPr lang="cs-CZ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cs-CZ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827</TotalTime>
  <Words>382</Words>
  <Application>Microsoft Office PowerPoint</Application>
  <PresentationFormat>Širokoúhlá obrazovka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Trebuchet MS</vt:lpstr>
      <vt:lpstr>Wingdings 3</vt:lpstr>
      <vt:lpstr>Fazeta</vt:lpstr>
      <vt:lpstr>  Volba střední školy, povolání</vt:lpstr>
      <vt:lpstr>Co je dobré zvážit?</vt:lpstr>
      <vt:lpstr>Co je nutné k tomu, abych se dostal na střední školu?</vt:lpstr>
      <vt:lpstr>Možnosti studia, maturitní obory</vt:lpstr>
      <vt:lpstr>Ukázka testu z českého jazyka      a literatury</vt:lpstr>
      <vt:lpstr>Ukázka testu z matematiky</vt:lpstr>
      <vt:lpstr>Možnosti studia s výučním listem I.  </vt:lpstr>
      <vt:lpstr>Možnosti studia s výučním listem II.</vt:lpstr>
      <vt:lpstr>Inspirace</vt:lpstr>
      <vt:lpstr>Novinky – Školský zákon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povolání</dc:title>
  <dc:creator>Lucie Svozilová</dc:creator>
  <cp:lastModifiedBy>Lucie Svozilová</cp:lastModifiedBy>
  <cp:revision>25</cp:revision>
  <dcterms:created xsi:type="dcterms:W3CDTF">2023-07-17T06:08:19Z</dcterms:created>
  <dcterms:modified xsi:type="dcterms:W3CDTF">2023-11-07T10:46:08Z</dcterms:modified>
</cp:coreProperties>
</file>